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 Medium" panose="020B0603050203000203" pitchFamily="34" charset="0"/>
      <p:regular r:id="rId15"/>
    </p:embeddedFont>
    <p:embeddedFont>
      <p:font typeface="Roboto" panose="02000000000000000000" pitchFamily="2" charset="0"/>
      <p:regular r:id="rId16"/>
      <p:bold r:id="rId17"/>
    </p:embeddedFont>
    <p:embeddedFont>
      <p:font typeface="Roboto Medium" panose="02000000000000000000" pitchFamily="2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36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MapTest: Система интерактивного обучения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тестирования MapTest предлагает интерактивное обучение с использованием карт и других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графических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файлов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Автор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Гатилов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Святослав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15948" y="5616654"/>
            <a:ext cx="11846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АТ</a:t>
            </a: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Идея: Тестирование на основе карт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Интерактивность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154448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Виджеты с вопросами размещаются на изображениях.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8543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417439" y="5854332"/>
            <a:ext cx="2879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Разнообразие тестов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17439" y="6344751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Выбор ответа, ввод текста, сопоставление.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D8BC90-2AFC-466D-A6D1-4A7BEB6A0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0"/>
          <a:stretch/>
        </p:blipFill>
        <p:spPr>
          <a:xfrm>
            <a:off x="8458853" y="733529"/>
            <a:ext cx="5920338" cy="71381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BC05E7-A973-4CF3-9D43-E061E7204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875" y="7419862"/>
            <a:ext cx="1979525" cy="8097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0144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Реализация: Библиотеки и структура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Интерфейс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Библиотека PyQt6 версии 6.7.1.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Встроенный модуль sqlite3.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Экспорт в Excel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Библиотека XlsxWriter версии 3.2.0.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64DB03-B8A8-4772-B4F9-3181F171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303" y="7418365"/>
            <a:ext cx="1923098" cy="8097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19111" y="722352"/>
            <a:ext cx="7347466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Создание теста: Компоненты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11" y="1690568"/>
            <a:ext cx="523399" cy="5233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9111" y="2423279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Creator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9111" y="2875955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Главное окно создания теста.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11" y="3838813"/>
            <a:ext cx="523399" cy="5233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9111" y="4571524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IconQuestion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19111" y="5024199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Иконка вопроса.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11" y="5987058"/>
            <a:ext cx="523399" cy="5233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9111" y="6719768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ImageLabel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19111" y="7172444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Хранение и размещение фотографии.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B5ADD3-187F-44F9-8FFD-9905DC7CE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875" y="7339846"/>
            <a:ext cx="1979525" cy="8097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65201EC-6B4D-4EC5-BDF1-1D88AD3C2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861447" cy="822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34133"/>
            <a:ext cx="1359277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Проведение тестирования: Интерфейс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506510" y="3279874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3733324" y="350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MainTestWindow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733324" y="399710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Главное окно проведения теста.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398068" y="324231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7656632" y="3549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TestIconQuestion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6632" y="419600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Иконка вопроса в тесте.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3506510" y="524167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3733324" y="5468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TestImageLabel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3733324" y="595890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Хранение фотографии.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9EC364-D298-4861-BCCE-B7878DB0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053" y="7419862"/>
            <a:ext cx="2150347" cy="80973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787"/>
            <a:ext cx="110436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Подведение итогов: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результатов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.</a:t>
            </a:r>
            <a:b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</a:b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interpreter_result</a:t>
            </a:r>
            <a:endParaRPr lang="en-US" sz="4450" dirty="0">
              <a:solidFill>
                <a:srgbClr val="F3F3F2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48953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Экспорт в Excel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436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таблицы результатов.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3027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Окрашивание ответов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670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Зеленый - верно, красный - неверно, желтый - частично верно.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Подведение итогов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111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Процентное соотношение правильных ответов.</a:t>
            </a:r>
            <a:endParaRPr lang="en-US" sz="17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0B00D66-D224-4D22-B106-D3FC8F6E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279" y="7408607"/>
            <a:ext cx="2311121" cy="8097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9702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Заключение: Возможности MapTest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9306" y="3267551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Интерактивность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53181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Обучение с использованием карт и изображений.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9306" y="4469249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Адаптивность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316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Разнообразие типов вопросов для разных целей.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9187" y="5832872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результатов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9685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Детальный отчет о результатах тестирования.</a:t>
            </a:r>
            <a:endParaRPr lang="en-US" sz="17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B69C59C-EA38-48EE-A71D-59E4007FB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1213" y="7419862"/>
            <a:ext cx="1909187" cy="809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0144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Возможности развития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Интерфейс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124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Расширение базы вопросов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Добавление анимации </a:t>
            </a: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     главного фото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Добавление темной темы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стилизация проекта</a:t>
            </a:r>
            <a:b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</a:b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Оптимизация хранения картинок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Возможность хранить все в одном файле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938153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F3F3F2"/>
                </a:solidFill>
                <a:latin typeface="IBM Plex Sans Medium" pitchFamily="34" charset="0"/>
              </a:rPr>
              <a:t>Код</a:t>
            </a:r>
            <a:endParaRPr lang="en-US" sz="2200" dirty="0">
              <a:solidFill>
                <a:srgbClr val="F3F3F2"/>
              </a:solidFill>
              <a:latin typeface="IBM Plex Sans Medium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984875" y="4756604"/>
            <a:ext cx="3580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Рефакторинг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функции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interpreter_result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64DB03-B8A8-4772-B4F9-3181F171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303" y="7418365"/>
            <a:ext cx="1923098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948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228</Words>
  <Application>Microsoft Office PowerPoint</Application>
  <PresentationFormat>Произвольный</PresentationFormat>
  <Paragraphs>71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Calibri</vt:lpstr>
      <vt:lpstr>IBM Plex Sans Medium</vt:lpstr>
      <vt:lpstr>Arial</vt:lpstr>
      <vt:lpstr>Roboto</vt:lpstr>
      <vt:lpstr>Roboto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ymato ⠀</cp:lastModifiedBy>
  <cp:revision>8</cp:revision>
  <dcterms:created xsi:type="dcterms:W3CDTF">2024-11-29T13:01:05Z</dcterms:created>
  <dcterms:modified xsi:type="dcterms:W3CDTF">2024-11-29T17:49:51Z</dcterms:modified>
</cp:coreProperties>
</file>